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4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59" r:id="rId14"/>
    <p:sldId id="27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>
          <p15:clr>
            <a:srgbClr val="A4A3A4"/>
          </p15:clr>
        </p15:guide>
        <p15:guide id="2" pos="4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26" autoAdjust="0"/>
    <p:restoredTop sz="89944" autoAdjust="0"/>
  </p:normalViewPr>
  <p:slideViewPr>
    <p:cSldViewPr snapToGrid="0" snapToObjects="1">
      <p:cViewPr varScale="1">
        <p:scale>
          <a:sx n="92" d="100"/>
          <a:sy n="92" d="100"/>
        </p:scale>
        <p:origin x="192" y="600"/>
      </p:cViewPr>
      <p:guideLst>
        <p:guide orient="horz" pos="2472"/>
        <p:guide pos="4336"/>
      </p:guideLst>
    </p:cSldViewPr>
  </p:slideViewPr>
  <p:outlineViewPr>
    <p:cViewPr>
      <p:scale>
        <a:sx n="33" d="100"/>
        <a:sy n="33" d="100"/>
      </p:scale>
      <p:origin x="16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F0151-EC07-934A-AE26-1DBB68DC41B8}" type="datetimeFigureOut">
              <a:rPr lang="en-US" smtClean="0"/>
              <a:t>8/19/16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47CE2-62FE-FC4C-963B-9645AF7FF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8267C-E060-7343-A0FE-934AF6E9F7DE}" type="datetimeFigureOut">
              <a:rPr lang="en-US" smtClean="0"/>
              <a:t>8/19/16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2F925-CF16-7049-971D-A8B2B4D2E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87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2F925-CF16-7049-971D-A8B2B4D2E0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02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6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8"/>
          <p:cNvSpPr txBox="1">
            <a:spLocks/>
          </p:cNvSpPr>
          <p:nvPr userDrawn="1"/>
        </p:nvSpPr>
        <p:spPr>
          <a:xfrm>
            <a:off x="457200" y="6373815"/>
            <a:ext cx="389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Adam Doupé, </a:t>
            </a:r>
            <a:r>
              <a:rPr lang="en-US" dirty="0" smtClean="0"/>
              <a:t>Principles of</a:t>
            </a:r>
            <a:r>
              <a:rPr lang="en-US" baseline="0" dirty="0" smtClean="0"/>
              <a:t> Programming Languages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734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1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9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5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9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24017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FCFB7E3C-6220-8942-988C-3F6E25750A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73815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8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2300" y="6356353"/>
            <a:ext cx="444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04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r>
              <a:rPr lang="en-US" noProof="0" dirty="0" smtClean="0"/>
              <a:t> Languages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59281"/>
          </a:xfrm>
        </p:spPr>
        <p:txBody>
          <a:bodyPr>
            <a:normAutofit fontScale="70000" lnSpcReduction="20000"/>
          </a:bodyPr>
          <a:lstStyle/>
          <a:p>
            <a:r>
              <a:rPr lang="en-US" noProof="0" dirty="0" smtClean="0"/>
              <a:t>CSE 340 </a:t>
            </a:r>
            <a:r>
              <a:rPr lang="en-US" dirty="0"/>
              <a:t>– Principles of Programming </a:t>
            </a:r>
            <a:r>
              <a:rPr lang="en-US" dirty="0" smtClean="0"/>
              <a:t>Languages</a:t>
            </a:r>
          </a:p>
          <a:p>
            <a:r>
              <a:rPr lang="en-US" dirty="0" smtClean="0"/>
              <a:t>Fall 2016</a:t>
            </a:r>
            <a:endParaRPr lang="en-US" dirty="0"/>
          </a:p>
          <a:p>
            <a:endParaRPr lang="en-US" noProof="0" dirty="0" smtClean="0"/>
          </a:p>
          <a:p>
            <a:r>
              <a:rPr lang="en-US" dirty="0" smtClean="0"/>
              <a:t>Adam Doupé</a:t>
            </a:r>
          </a:p>
          <a:p>
            <a:r>
              <a:rPr lang="en-US" i="1" noProof="0" dirty="0" smtClean="0"/>
              <a:t>Arizona State University</a:t>
            </a:r>
            <a:endParaRPr lang="en-US" noProof="0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adamdoupe.com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138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print "Hello World!"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Haskell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module Main where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main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putStrLn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"Hello, World!"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global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_start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section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text_start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 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rsi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message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13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mov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60                        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    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syscall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message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        </a:t>
            </a:r>
            <a:endParaRPr lang="en-US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db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"Hello, World", 10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actually a PL?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them?</a:t>
            </a:r>
          </a:p>
          <a:p>
            <a:r>
              <a:rPr lang="en-US" dirty="0" smtClean="0"/>
              <a:t>None of them?</a:t>
            </a:r>
          </a:p>
          <a:p>
            <a:r>
              <a:rPr lang="en-US" dirty="0" smtClean="0"/>
              <a:t>Some of them?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3520949" y="46923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Computation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658400" y="4706360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86 binary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Program Interpretation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768" t="836" r="11649" b="-1"/>
          <a:stretch/>
        </p:blipFill>
        <p:spPr>
          <a:xfrm>
            <a:off x="565318" y="2622274"/>
            <a:ext cx="895182" cy="118898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460500" y="321676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99591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27218" y="3811258"/>
            <a:ext cx="98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40000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Lexer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05329" y="3216758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17900" y="2806700"/>
            <a:ext cx="91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Tokens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44420" y="2822863"/>
            <a:ext cx="1105738" cy="7877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84829" y="2997200"/>
            <a:ext cx="96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Parser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489249" y="2822858"/>
            <a:ext cx="1282958" cy="787798"/>
            <a:chOff x="6285920" y="2822863"/>
            <a:chExt cx="1282958" cy="787798"/>
          </a:xfrm>
        </p:grpSpPr>
        <p:sp>
          <p:nvSpPr>
            <p:cNvPr id="32" name="Rectangle 31"/>
            <p:cNvSpPr/>
            <p:nvPr/>
          </p:nvSpPr>
          <p:spPr>
            <a:xfrm>
              <a:off x="6285920" y="2822863"/>
              <a:ext cx="1105738" cy="787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85920" y="2893592"/>
              <a:ext cx="1282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Semantic</a:t>
              </a:r>
            </a:p>
            <a:p>
              <a:r>
                <a:rPr lang="en-US" dirty="0" smtClean="0"/>
                <a:t>Analysis</a:t>
              </a:r>
              <a:endParaRPr lang="en-US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5574591" y="3216757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05615" y="3216752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12424" y="2616588"/>
            <a:ext cx="787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57253" y="2252702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</a:t>
            </a:r>
          </a:p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511300" y="2822858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Bytes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14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399591" y="4621982"/>
            <a:ext cx="1282958" cy="787798"/>
            <a:chOff x="6285920" y="2822863"/>
            <a:chExt cx="1282958" cy="787798"/>
          </a:xfrm>
        </p:grpSpPr>
        <p:sp>
          <p:nvSpPr>
            <p:cNvPr id="42" name="Rectangle 41"/>
            <p:cNvSpPr/>
            <p:nvPr/>
          </p:nvSpPr>
          <p:spPr>
            <a:xfrm>
              <a:off x="6285920" y="2822863"/>
              <a:ext cx="1105738" cy="78779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285920" y="3042973"/>
              <a:ext cx="1282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Backend</a:t>
              </a:r>
              <a:endParaRPr lang="en-US" dirty="0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459662" y="5100629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11300" y="4136579"/>
            <a:ext cx="787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Valid</a:t>
            </a:r>
          </a:p>
          <a:p>
            <a:pPr algn="ctr"/>
            <a:r>
              <a:rPr lang="en-US" dirty="0" smtClean="0"/>
              <a:t>Parse</a:t>
            </a:r>
          </a:p>
          <a:p>
            <a:pPr algn="ctr"/>
            <a:r>
              <a:rPr lang="en-US" dirty="0" smtClean="0"/>
              <a:t>Tree</a:t>
            </a:r>
          </a:p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517900" y="5098500"/>
            <a:ext cx="939091" cy="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45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25" grpId="0" animBg="1"/>
      <p:bldP spid="26" grpId="0"/>
      <p:bldP spid="27" grpId="0"/>
      <p:bldP spid="29" grpId="0"/>
      <p:bldP spid="30" grpId="0" animBg="1"/>
      <p:bldP spid="31" grpId="0"/>
      <p:bldP spid="37" grpId="0"/>
      <p:bldP spid="38" grpId="0"/>
      <p:bldP spid="39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program valid?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Syntax</a:t>
            </a:r>
          </a:p>
          <a:p>
            <a:pPr lvl="1"/>
            <a:r>
              <a:rPr lang="en-US" dirty="0" smtClean="0"/>
              <a:t>What does it mean to look like a valid program?</a:t>
            </a:r>
          </a:p>
          <a:p>
            <a:r>
              <a:rPr lang="en-US" dirty="0" smtClean="0"/>
              <a:t>Semantics</a:t>
            </a:r>
          </a:p>
          <a:p>
            <a:pPr lvl="1"/>
            <a:r>
              <a:rPr lang="en-US" dirty="0" smtClean="0"/>
              <a:t>What does it mean for a program to be valid?</a:t>
            </a:r>
          </a:p>
          <a:p>
            <a:r>
              <a:rPr lang="en-US" dirty="0" smtClean="0"/>
              <a:t>Correctness?</a:t>
            </a:r>
          </a:p>
          <a:p>
            <a:pPr lvl="1"/>
            <a:r>
              <a:rPr lang="en-US" dirty="0" smtClean="0"/>
              <a:t>Is the program the correct one for the job?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programming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structured way to define computation</a:t>
            </a:r>
          </a:p>
          <a:p>
            <a:r>
              <a:rPr lang="en-US" dirty="0" smtClean="0"/>
              <a:t>Is this the only definition/purpose?</a:t>
            </a:r>
          </a:p>
          <a:p>
            <a:pPr lvl="1"/>
            <a:r>
              <a:rPr lang="en-US" dirty="0" smtClean="0"/>
              <a:t>Communicate an algorithm </a:t>
            </a:r>
          </a:p>
          <a:p>
            <a:pPr lvl="1"/>
            <a:r>
              <a:rPr lang="en-US" dirty="0" smtClean="0"/>
              <a:t>Describe a process</a:t>
            </a:r>
          </a:p>
          <a:p>
            <a:pPr lvl="1"/>
            <a:r>
              <a:rPr lang="en-US" dirty="0" smtClean="0"/>
              <a:t>Communicate a system to another person</a:t>
            </a:r>
          </a:p>
          <a:p>
            <a:pPr lvl="1"/>
            <a:r>
              <a:rPr lang="en-US" dirty="0" smtClean="0"/>
              <a:t>Communicate </a:t>
            </a:r>
            <a:r>
              <a:rPr lang="en-US" dirty="0"/>
              <a:t>instructions to a machine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hardware understand your instructions?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20"/>
            <a:ext cx="9144000" cy="4251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4600" y="2921169"/>
            <a:ext cx="1574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NO!</a:t>
            </a:r>
            <a:endParaRPr lang="en-US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</a:t>
            </a:r>
            <a:r>
              <a:rPr lang="en-US" dirty="0" smtClean="0"/>
              <a:t>your instructions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understands assembly language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520950"/>
            <a:ext cx="3810000" cy="30861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the computer understand your instructions?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Programs translate your intentions to the assembly language that the CPU understands</a:t>
            </a:r>
          </a:p>
          <a:p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Translate programming language to executable binary</a:t>
            </a:r>
          </a:p>
          <a:p>
            <a:r>
              <a:rPr lang="en-US" dirty="0" smtClean="0"/>
              <a:t>Interpreters</a:t>
            </a:r>
          </a:p>
          <a:p>
            <a:pPr lvl="1"/>
            <a:r>
              <a:rPr lang="en-US" dirty="0" smtClean="0"/>
              <a:t>Understand a programming language and perform the actual computation</a:t>
            </a:r>
          </a:p>
          <a:p>
            <a:r>
              <a:rPr lang="en-US" dirty="0" err="1" smtClean="0"/>
              <a:t>Transpiler</a:t>
            </a:r>
            <a:endParaRPr lang="en-US" dirty="0" smtClean="0"/>
          </a:p>
          <a:p>
            <a:pPr lvl="1"/>
            <a:r>
              <a:rPr lang="en-US" dirty="0" smtClean="0"/>
              <a:t>Translate a programming language to another programming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class, we will study how these programs are able to translate a high-level programming language into something the computer can understand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Enables us to define what we can and cannot do when defining a programming language</a:t>
            </a:r>
          </a:p>
          <a:p>
            <a:r>
              <a:rPr lang="en-US" dirty="0" smtClean="0"/>
              <a:t>Practice</a:t>
            </a:r>
          </a:p>
          <a:p>
            <a:pPr lvl="1"/>
            <a:r>
              <a:rPr lang="en-US" dirty="0" smtClean="0"/>
              <a:t>Empowers us to develop domain-specific languages, task-specific compilers, static analysis, parsing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1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&gt;++&gt;+++&gt;+++&gt;+&lt;&lt;&lt;&lt;-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&gt;+&gt;+&gt;-&gt;&gt;+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+++++++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+++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--------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&gt;&gt;+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&gt;++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911334"/>
            <a:ext cx="439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www.iwriteiam.nl</a:t>
            </a:r>
            <a:r>
              <a:rPr lang="en-US" dirty="0"/>
              <a:t>/</a:t>
            </a:r>
            <a:r>
              <a:rPr lang="en-US" dirty="0" err="1"/>
              <a:t>Ha_bf_online.html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4625201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World!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  	   		    	   		  	 			    	    		 		  		    		   		 		  		    	     		 						    	 	   	 		  		    		    	     		    			   			 					    	      		 						    	  	   			  	 		    	 	    		 		  		    	 		   		  	  		    		     	     		    		 	   		 						    			    		  		 		    				   	     		    	       			  				    	   	   			    		    	  	    		    			    	  		   		   				    	 	     		  	 			    	 	 	   			  				    	 		    	    			    	 			    		      	 			 			 			  	  		 	  	 			 	   		  	 	 	 		 			  		  	 	 			 			 		 		   		 	  	 		 			  		  	 	   		    	 		  	   		  	  	   	   			 			 			  	  		 	  	 			 	   		  	 	  			  	  			 			 			  	  		 	  	 			 	   		  	 	 	 					 		  	 	 		 			  		  	  	     		     			 			 			  	  		 	  	 			 	   		  	 	   			 			 			  	  		 	  	 			 	   		  	 	 	 					 		  	 	 		 			  		  	    	   			  	  		  	 	 		    	 		  	      		 			     	 	 	  		  			  	  		  	 	 		    	 		  	   	 					 		  	 	 		 			  		  	      		     			  	  		  	 	 		    	 		  	     			  	  		  	 	 		    	 		  	   	 					 		  	 	 		 			  		  	      		       		 	   		 			  		  	 	 			 			 		 		   		 	  	 		 			  		  	 	   	 	    		 		  	 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____\n___\t__\t___\n\t\t____\t\n___\t\t__\t_\t\n\t\t____\t_\n___\t\t_\t\t__\n\t\t____\t\t\n___\t\t_\t\t__\n\t\t____\t__\n___\t\t_\t\t\t\t\n\t\t____\t_\t\n___\t_\t\t__\n\t\t____\t\t_\n___\t_____\n\t\t____\t\t\t\n___\t\t\t_\t\t\t\n\t\t____\t___\n___\t\t_\t\t\t\t\n\t\t____\t__\t\n___\t\t\t__\t_\n\t\t____\t_\t_\n___\t\t_\t\t__\n\t\t____\t_\t\t\n___\t\t__\t__\n\t\t____\t\t__\n___\t_____\n\t\t____\t\t_\t\n___\t\t_\t\t\t\t\n\t\t____\t\t\t_\n___\t\t__\t\t_\n\t\t____\t\t\t\t\n___\t_____\n\t\t____\t____\n___\t\t\t__\t\t\n\t\t____\t___\t\n___\t\t\t____\n\t\t____\t__\t_\n___\t\t____\t\n\t\t____\t__\t\t\n___\t\t___\t\t\n\t\t____\t_\t__\n___\t\t__\t_\t\n\t\t____\t_\t_\t\n___\t\t\t__\t\t\n\t\t____\t_\t\t_\n___\t____\t\n\t\t____\t_\t\t\t\n____\n\t\t_____\n\n_\t_\t\t\t_\t\t\t_\t\t\t__\t__\t\t_\t__\t_\t\t\t_\t___\t\t__\t_\t\n\n_\t_\t\t_\t\t\t__\t\t__\t_\t_\t\t\t_\t\t\t_\t\t_\t\t___\t\t_\t__\t_\t\t_\t\t\t__\t\t__\t_\t\n\n\n\n\n___\t\t____\t_\t\t__\t___\t\t__\t__\n\t___\n\t\n\n___\t\t\t_\t\t\t_\t\t\t__\t__\t\t_\t__\t_\t\t\t_\t___\t\t__\t_\t\n_\n_\t\t\t_\n_\n\t__\t\t\t_\t\t\t_\t\t\t__\t__\t\t_\t__\t_\t\t\t_\t___\t\t__\t_\t_\t_\t\t\t\t\t_\t\t__\t_\t_\t\t_\t\t\t__\t\t__\t__\n\t\n_____\t\n\t___\n_\n_\t\t\t_\t\t\t_\t\t\t__\t__\t\t_\t__\t_\t\t\t_\t___\t\t__\t_\t\n\n___\t\t\t_\t\t\t_\t\t\t__\t__\t\t_\t__\t_\t\t\t_\t___\t\t__\t_\t_\t_\t\t\t\t\t_\t\t__\t_\t_\t\t_\t\t\t__\t\t__\t__\n_\n\n_\n\n\n\t\n\n___\t\t\t__\t__\t\t__\t_\t_\t\t____\t_\t\t__\t__\n_\n__\n_\t\n\t_\t\t\t_\n____\t_\t_\n\t__\t\n\t__\t\t\t__\t__\t\t__\t_\t_\t\t____\t_\t\t__\t___\t_\t\t\t\t\t_\t\t__\t_\t_\t\t_\t\t\t__\t\t__\t__\n_\n\n___\t\n\t___\n_\n_\t\t\t__\t__\t\t__\t_\t_\t\t____\t_\t\t__\t__\n\n___\t\t\t__\t__\t\t__\t_\t_\t\t____\t_\t\t__\t___\t_\t\t\t\t\t_\t\t__\t_\t_\t\t_\t\t\t__\t\t__\t__\n_\n\n___\t\n\t_______\n\t\t_\n\t\n\n___\t\t_\t\t\t__\t\t__\t_\t_\t\t\t_\t\t\t_\t\t_\t\t___\t\t_\t__\t_\t\t_\t\t\t__\t\t__\t_\t\n___\t_\t_\n___\t\t_\t\n\t\n__\t\n__\n\t\n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16034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Output: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Hello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world of spaces!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941498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hostilefork</a:t>
            </a:r>
            <a:r>
              <a:rPr lang="en-US" dirty="0"/>
              <a:t>/</a:t>
            </a:r>
            <a:r>
              <a:rPr lang="en-US" dirty="0" err="1"/>
              <a:t>whitespacers</a:t>
            </a:r>
            <a:r>
              <a:rPr lang="en-US" dirty="0"/>
              <a:t>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7E3C-6220-8942-988C-3F6E25750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2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adam_seclab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99054</TotalTime>
  <Words>968</Words>
  <Application>Microsoft Macintosh PowerPoint</Application>
  <PresentationFormat>On-screen Show (4:3)</PresentationFormat>
  <Paragraphs>105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Consolas</vt:lpstr>
      <vt:lpstr>adam_seclab_theme</vt:lpstr>
      <vt:lpstr>Programming Languages</vt:lpstr>
      <vt:lpstr>What is a programming language?</vt:lpstr>
      <vt:lpstr>How does the hardware understand your instructions?</vt:lpstr>
      <vt:lpstr>How does the computer understand your instructions?</vt:lpstr>
      <vt:lpstr>How does the computer understand your instructions?</vt:lpstr>
      <vt:lpstr>How do they work?</vt:lpstr>
      <vt:lpstr>BF</vt:lpstr>
      <vt:lpstr>PowerPoint Presentation</vt:lpstr>
      <vt:lpstr>Whitespace</vt:lpstr>
      <vt:lpstr>Python</vt:lpstr>
      <vt:lpstr>Haskell</vt:lpstr>
      <vt:lpstr>x86 Assembly</vt:lpstr>
      <vt:lpstr>Which is actually a PL?</vt:lpstr>
      <vt:lpstr>Overview of Program Interpretation</vt:lpstr>
      <vt:lpstr>What makes a program valid?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Adam Doupe</cp:lastModifiedBy>
  <cp:revision>2424</cp:revision>
  <cp:lastPrinted>2011-10-05T20:20:50Z</cp:lastPrinted>
  <dcterms:created xsi:type="dcterms:W3CDTF">2011-09-20T20:28:25Z</dcterms:created>
  <dcterms:modified xsi:type="dcterms:W3CDTF">2016-08-19T20:29:10Z</dcterms:modified>
</cp:coreProperties>
</file>